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59" r:id="rId1"/>
  </p:sldMasterIdLst>
  <p:notesMasterIdLst>
    <p:notesMasterId r:id="rId6"/>
  </p:notesMasterIdLst>
  <p:sldIdLst>
    <p:sldId id="256" r:id="rId2"/>
    <p:sldId id="257" r:id="rId3"/>
    <p:sldId id="258" r:id="rId4"/>
    <p:sldId id="259" r:id="rId5"/>
  </p:sldIdLst>
  <p:sldSz cx="7620000" cy="3990975"/>
  <p:notesSz cx="6858000" cy="9144000"/>
  <p:embeddedFontLst>
    <p:embeddedFont>
      <p:font typeface="Helvetica Neue" charset="0"/>
      <p:regular r:id="rId7"/>
      <p:bold r:id="rId8"/>
      <p:italic r:id="rId9"/>
      <p:boldItalic r:id="rId10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19" d="100"/>
          <a:sy n="119" d="100"/>
        </p:scale>
        <p:origin x="-546" y="-96"/>
      </p:cViewPr>
      <p:guideLst>
        <p:guide orient="horz" pos="1257"/>
        <p:guide pos="240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2.fntdata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font" Target="fonts/font1.fntdata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font" Target="fonts/font4.fntdata"/><Relationship Id="rId4" Type="http://schemas.openxmlformats.org/officeDocument/2006/relationships/slide" Target="slides/slide3.xml"/><Relationship Id="rId9" Type="http://schemas.openxmlformats.org/officeDocument/2006/relationships/font" Target="fonts/font3.fntdata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>
            <a:spLocks noGrp="1" noRot="1" noChangeAspect="1"/>
          </p:cNvSpPr>
          <p:nvPr>
            <p:ph type="sldImg" idx="2"/>
          </p:nvPr>
        </p:nvSpPr>
        <p:spPr>
          <a:xfrm>
            <a:off x="155604" y="685800"/>
            <a:ext cx="65475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4" name="Shape 4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>
            <a:spLocks noGrp="1" noRot="1" noChangeAspect="1"/>
          </p:cNvSpPr>
          <p:nvPr>
            <p:ph type="sldImg" idx="2"/>
          </p:nvPr>
        </p:nvSpPr>
        <p:spPr>
          <a:xfrm>
            <a:off x="155575" y="685800"/>
            <a:ext cx="654685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-US" dirty="0" err="1" smtClean="0"/>
              <a:t>tulo</a:t>
            </a:r>
            <a:r>
              <a:rPr lang="en-US" dirty="0" smtClean="0"/>
              <a:t>  ka </a:t>
            </a:r>
            <a:r>
              <a:rPr lang="en-US" dirty="0" err="1" smtClean="0"/>
              <a:t>mga</a:t>
            </a:r>
            <a:r>
              <a:rPr lang="en-US" dirty="0" smtClean="0"/>
              <a:t> drug users,  </a:t>
            </a:r>
            <a:r>
              <a:rPr lang="en-US" dirty="0" err="1" smtClean="0"/>
              <a:t>sapon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akto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kapolisan</a:t>
            </a:r>
            <a:r>
              <a:rPr lang="en-US" dirty="0" smtClean="0"/>
              <a:t>  </a:t>
            </a:r>
            <a:r>
              <a:rPr lang="en-US" dirty="0" err="1" smtClean="0"/>
              <a:t>nga</a:t>
            </a:r>
            <a:r>
              <a:rPr lang="en-US" dirty="0" smtClean="0"/>
              <a:t> </a:t>
            </a:r>
            <a:r>
              <a:rPr lang="en-US" dirty="0" err="1" smtClean="0"/>
              <a:t>naggamit</a:t>
            </a:r>
            <a:r>
              <a:rPr lang="en-US" dirty="0" smtClean="0"/>
              <a:t> </a:t>
            </a:r>
            <a:r>
              <a:rPr lang="en-US" dirty="0" err="1" smtClean="0"/>
              <a:t>og</a:t>
            </a:r>
            <a:r>
              <a:rPr lang="en-US" dirty="0" smtClean="0"/>
              <a:t> </a:t>
            </a:r>
            <a:r>
              <a:rPr lang="en-US" dirty="0" err="1" smtClean="0"/>
              <a:t>ginadiling</a:t>
            </a:r>
            <a:r>
              <a:rPr lang="en-US" dirty="0" smtClean="0"/>
              <a:t> </a:t>
            </a:r>
            <a:r>
              <a:rPr lang="en-US" dirty="0" err="1" smtClean="0"/>
              <a:t>droga</a:t>
            </a:r>
            <a:r>
              <a:rPr lang="en-US" smtClean="0"/>
              <a:t>. </a:t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>
            <a:spLocks noGrp="1" noRot="1" noChangeAspect="1"/>
          </p:cNvSpPr>
          <p:nvPr>
            <p:ph type="sldImg" idx="2"/>
          </p:nvPr>
        </p:nvSpPr>
        <p:spPr>
          <a:xfrm>
            <a:off x="155604" y="685800"/>
            <a:ext cx="65475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Shape 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>
            <a:spLocks noGrp="1" noRot="1" noChangeAspect="1"/>
          </p:cNvSpPr>
          <p:nvPr>
            <p:ph type="sldImg" idx="2"/>
          </p:nvPr>
        </p:nvSpPr>
        <p:spPr>
          <a:xfrm>
            <a:off x="155604" y="685800"/>
            <a:ext cx="65475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 rt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>
            <a:spLocks noGrp="1" noRot="1" noChangeAspect="1"/>
          </p:cNvSpPr>
          <p:nvPr>
            <p:ph type="sldImg" idx="2"/>
          </p:nvPr>
        </p:nvSpPr>
        <p:spPr>
          <a:xfrm>
            <a:off x="155604" y="685800"/>
            <a:ext cx="65475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>
            <a:spLocks noGrp="1"/>
          </p:cNvSpPr>
          <p:nvPr>
            <p:ph type="ctrTitle"/>
          </p:nvPr>
        </p:nvSpPr>
        <p:spPr>
          <a:xfrm>
            <a:off x="259756" y="577735"/>
            <a:ext cx="7100400" cy="15927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>
            <a:endParaRPr/>
          </a:p>
        </p:txBody>
      </p:sp>
      <p:sp>
        <p:nvSpPr>
          <p:cNvPr id="11" name="Shape 11"/>
          <p:cNvSpPr txBox="1">
            <a:spLocks noGrp="1"/>
          </p:cNvSpPr>
          <p:nvPr>
            <p:ph type="subTitle" idx="1"/>
          </p:nvPr>
        </p:nvSpPr>
        <p:spPr>
          <a:xfrm>
            <a:off x="259750" y="2199071"/>
            <a:ext cx="7100400" cy="6150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>
            <a:endParaRPr/>
          </a:p>
        </p:txBody>
      </p:sp>
      <p:sp>
        <p:nvSpPr>
          <p:cNvPr id="12" name="Shape 12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ig number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>
            <a:spLocks noGrp="1"/>
          </p:cNvSpPr>
          <p:nvPr>
            <p:ph type="title"/>
          </p:nvPr>
        </p:nvSpPr>
        <p:spPr>
          <a:xfrm>
            <a:off x="259750" y="858271"/>
            <a:ext cx="7100400" cy="15234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body" idx="1"/>
          </p:nvPr>
        </p:nvSpPr>
        <p:spPr>
          <a:xfrm>
            <a:off x="259750" y="2445893"/>
            <a:ext cx="7100400" cy="1009499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Section header">
    <p:spTree>
      <p:nvGrpSpPr>
        <p:cNvPr id="1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>
            <a:spLocks noGrp="1"/>
          </p:cNvSpPr>
          <p:nvPr>
            <p:ph type="title"/>
          </p:nvPr>
        </p:nvSpPr>
        <p:spPr>
          <a:xfrm>
            <a:off x="259750" y="1668900"/>
            <a:ext cx="7100400" cy="653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259750" y="345306"/>
            <a:ext cx="7100400" cy="44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259750" y="894235"/>
            <a:ext cx="7100400" cy="26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ColTx">
  <p:cSld name="Title and two columns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>
            <a:spLocks noGrp="1"/>
          </p:cNvSpPr>
          <p:nvPr>
            <p:ph type="title"/>
          </p:nvPr>
        </p:nvSpPr>
        <p:spPr>
          <a:xfrm>
            <a:off x="259750" y="345306"/>
            <a:ext cx="7100400" cy="44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body" idx="1"/>
          </p:nvPr>
        </p:nvSpPr>
        <p:spPr>
          <a:xfrm>
            <a:off x="259750" y="894235"/>
            <a:ext cx="3333000" cy="26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body" idx="2"/>
          </p:nvPr>
        </p:nvSpPr>
        <p:spPr>
          <a:xfrm>
            <a:off x="4027000" y="894235"/>
            <a:ext cx="3333000" cy="26508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24" name="Shape 24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le only"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>
            <a:spLocks noGrp="1"/>
          </p:cNvSpPr>
          <p:nvPr>
            <p:ph type="title"/>
          </p:nvPr>
        </p:nvSpPr>
        <p:spPr>
          <a:xfrm>
            <a:off x="259750" y="345306"/>
            <a:ext cx="7100400" cy="4443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27" name="Shape 27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One column text"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>
            <a:spLocks noGrp="1"/>
          </p:cNvSpPr>
          <p:nvPr>
            <p:ph type="title"/>
          </p:nvPr>
        </p:nvSpPr>
        <p:spPr>
          <a:xfrm>
            <a:off x="259750" y="431104"/>
            <a:ext cx="2340000" cy="5865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body" idx="1"/>
          </p:nvPr>
        </p:nvSpPr>
        <p:spPr>
          <a:xfrm>
            <a:off x="259750" y="1078226"/>
            <a:ext cx="2340000" cy="24669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Main point">
    <p:spTree>
      <p:nvGrpSpPr>
        <p:cNvPr id="1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>
            <a:spLocks noGrp="1"/>
          </p:cNvSpPr>
          <p:nvPr>
            <p:ph type="title"/>
          </p:nvPr>
        </p:nvSpPr>
        <p:spPr>
          <a:xfrm>
            <a:off x="408541" y="349283"/>
            <a:ext cx="5306400" cy="31740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>
            <a:endParaRPr/>
          </a:p>
        </p:txBody>
      </p:sp>
      <p:sp>
        <p:nvSpPr>
          <p:cNvPr id="34" name="Shape 34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ection title and description">
    <p:spTree>
      <p:nvGrpSpPr>
        <p:cNvPr id="1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3810000" y="-96"/>
            <a:ext cx="3810300" cy="39909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title"/>
          </p:nvPr>
        </p:nvSpPr>
        <p:spPr>
          <a:xfrm>
            <a:off x="221250" y="956852"/>
            <a:ext cx="3370800" cy="1150200"/>
          </a:xfrm>
          <a:prstGeom prst="rect">
            <a:avLst/>
          </a:prstGeom>
        </p:spPr>
        <p:txBody>
          <a:bodyPr lIns="91425" tIns="91425" rIns="91425" bIns="91425" anchor="b" anchorCtr="0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subTitle" idx="1"/>
          </p:nvPr>
        </p:nvSpPr>
        <p:spPr>
          <a:xfrm>
            <a:off x="221250" y="2174978"/>
            <a:ext cx="3370800" cy="958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body" idx="2"/>
          </p:nvPr>
        </p:nvSpPr>
        <p:spPr>
          <a:xfrm>
            <a:off x="4116250" y="561828"/>
            <a:ext cx="3197400" cy="28671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Caption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>
            <a:spLocks noGrp="1"/>
          </p:cNvSpPr>
          <p:nvPr>
            <p:ph type="body" idx="1"/>
          </p:nvPr>
        </p:nvSpPr>
        <p:spPr>
          <a:xfrm>
            <a:off x="259750" y="3282612"/>
            <a:ext cx="4998900" cy="469500"/>
          </a:xfrm>
          <a:prstGeom prst="rect">
            <a:avLst/>
          </a:prstGeom>
        </p:spPr>
        <p:txBody>
          <a:bodyPr lIns="91425" tIns="91425" rIns="91425" bIns="91425" anchor="ctr" anchorCtr="0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>
            <a:endParaRPr/>
          </a:p>
        </p:txBody>
      </p:sp>
      <p:sp>
        <p:nvSpPr>
          <p:cNvPr id="43" name="Shape 43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pPr lvl="0">
                <a:spcBef>
                  <a:spcPts val="0"/>
                </a:spcBef>
                <a:buNone/>
              </a:pPr>
              <a:t>‹#›</a:t>
            </a:fld>
            <a:endParaRPr lang="e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>
            <a:spLocks noGrp="1"/>
          </p:cNvSpPr>
          <p:nvPr>
            <p:ph type="title"/>
          </p:nvPr>
        </p:nvSpPr>
        <p:spPr>
          <a:xfrm>
            <a:off x="259750" y="345306"/>
            <a:ext cx="7100400" cy="4443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body" idx="1"/>
          </p:nvPr>
        </p:nvSpPr>
        <p:spPr>
          <a:xfrm>
            <a:off x="259750" y="894235"/>
            <a:ext cx="7100400" cy="2650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buSzPct val="100000"/>
              <a:defRPr sz="1800">
                <a:solidFill>
                  <a:schemeClr val="dk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2"/>
              </a:buClr>
              <a:defRPr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7060381" y="3618310"/>
            <a:ext cx="457200" cy="3054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2"/>
                </a:solidFill>
              </a:rPr>
              <a:pPr lvl="0" algn="r">
                <a:spcBef>
                  <a:spcPts val="0"/>
                </a:spcBef>
                <a:buNone/>
              </a:pPr>
              <a:t>‹#›</a:t>
            </a:fld>
            <a:endParaRPr lang="en" sz="1000">
              <a:solidFill>
                <a:schemeClr val="dk2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200px-Balulang_Cagayan_de_Oro_Seal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85800" y="0"/>
            <a:ext cx="6248400" cy="3990975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792"/>
        </a:solidFill>
        <a:effectLst/>
      </p:bgPr>
    </p:bg>
    <p:spTree>
      <p:nvGrpSpPr>
        <p:cNvPr id="1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9" name="Shape 59" descr="rmn-wav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1550" y="1466850"/>
            <a:ext cx="2838450" cy="252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0" name="Shape 60" descr="rmn-wav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0" y="0"/>
            <a:ext cx="2838450" cy="2524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61" name="Shape 61"/>
          <p:cNvCxnSpPr/>
          <p:nvPr/>
        </p:nvCxnSpPr>
        <p:spPr>
          <a:xfrm>
            <a:off x="1603650" y="1731912"/>
            <a:ext cx="44127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62" name="Shape 62"/>
          <p:cNvCxnSpPr/>
          <p:nvPr/>
        </p:nvCxnSpPr>
        <p:spPr>
          <a:xfrm>
            <a:off x="1603625" y="2259062"/>
            <a:ext cx="44127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63" name="Shape 63"/>
          <p:cNvSpPr txBox="1"/>
          <p:nvPr/>
        </p:nvSpPr>
        <p:spPr>
          <a:xfrm>
            <a:off x="1603662" y="1741275"/>
            <a:ext cx="4412700" cy="44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>
              <a:spcBef>
                <a:spcPts val="0"/>
              </a:spcBef>
              <a:buNone/>
            </a:pPr>
            <a:r>
              <a:rPr lang="en" sz="30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rmn breaking news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83792"/>
        </a:solidFill>
        <a:effectLst/>
      </p:bgPr>
    </p:bg>
    <p:spTree>
      <p:nvGrpSpPr>
        <p:cNvPr id="1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8" name="Shape 68" descr="rmn-wav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4781550" y="1466850"/>
            <a:ext cx="2838450" cy="2524125"/>
          </a:xfrm>
          <a:prstGeom prst="rect">
            <a:avLst/>
          </a:prstGeom>
          <a:noFill/>
          <a:ln>
            <a:noFill/>
          </a:ln>
        </p:spPr>
      </p:pic>
      <p:pic>
        <p:nvPicPr>
          <p:cNvPr id="69" name="Shape 69" descr="rmn-wave.png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 rot="10800000">
            <a:off x="0" y="0"/>
            <a:ext cx="2838450" cy="2524125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0" name="Shape 70"/>
          <p:cNvCxnSpPr/>
          <p:nvPr/>
        </p:nvCxnSpPr>
        <p:spPr>
          <a:xfrm>
            <a:off x="1603650" y="1731912"/>
            <a:ext cx="44127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1" name="Shape 71"/>
          <p:cNvCxnSpPr/>
          <p:nvPr/>
        </p:nvCxnSpPr>
        <p:spPr>
          <a:xfrm>
            <a:off x="1603625" y="2259062"/>
            <a:ext cx="4412700" cy="0"/>
          </a:xfrm>
          <a:prstGeom prst="straightConnector1">
            <a:avLst/>
          </a:prstGeom>
          <a:noFill/>
          <a:ln w="38100" cap="flat" cmpd="sng">
            <a:solidFill>
              <a:srgbClr val="FFFFFF"/>
            </a:solidFill>
            <a:prstDash val="solid"/>
            <a:round/>
            <a:headEnd type="none" w="lg" len="lg"/>
            <a:tailEnd type="none" w="lg" len="lg"/>
          </a:ln>
        </p:spPr>
      </p:cxnSp>
      <p:sp>
        <p:nvSpPr>
          <p:cNvPr id="72" name="Shape 72"/>
          <p:cNvSpPr txBox="1"/>
          <p:nvPr/>
        </p:nvSpPr>
        <p:spPr>
          <a:xfrm>
            <a:off x="790799" y="1770650"/>
            <a:ext cx="6016199" cy="4497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>
            <a:noAutofit/>
          </a:bodyPr>
          <a:lstStyle/>
          <a:p>
            <a:pPr lvl="0" algn="ctr" rtl="0">
              <a:spcBef>
                <a:spcPts val="0"/>
              </a:spcBef>
              <a:buNone/>
            </a:pPr>
            <a:r>
              <a:rPr lang="en" sz="3000" b="1"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rPr>
              <a:t>you can use this for headlines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" name="Shape 77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-1" y="-705725"/>
            <a:ext cx="7619999" cy="5402416"/>
          </a:xfrm>
          <a:prstGeom prst="rect">
            <a:avLst/>
          </a:prstGeom>
          <a:noFill/>
          <a:ln>
            <a:noFill/>
          </a:ln>
        </p:spPr>
      </p:pic>
      <p:cxnSp>
        <p:nvCxnSpPr>
          <p:cNvPr id="78" name="Shape 78"/>
          <p:cNvCxnSpPr/>
          <p:nvPr/>
        </p:nvCxnSpPr>
        <p:spPr>
          <a:xfrm>
            <a:off x="-2335050" y="3990975"/>
            <a:ext cx="12290100" cy="0"/>
          </a:xfrm>
          <a:prstGeom prst="straightConnector1">
            <a:avLst/>
          </a:prstGeom>
          <a:noFill/>
          <a:ln w="9525" cap="flat" cmpd="sng">
            <a:solidFill>
              <a:srgbClr val="F3F3F3"/>
            </a:solidFill>
            <a:prstDash val="solid"/>
            <a:round/>
            <a:headEnd type="none" w="lg" len="lg"/>
            <a:tailEnd type="none" w="lg" len="lg"/>
          </a:ln>
        </p:spPr>
      </p:cxnSp>
      <p:cxnSp>
        <p:nvCxnSpPr>
          <p:cNvPr id="79" name="Shape 79"/>
          <p:cNvCxnSpPr/>
          <p:nvPr/>
        </p:nvCxnSpPr>
        <p:spPr>
          <a:xfrm>
            <a:off x="-2335050" y="50"/>
            <a:ext cx="12290100" cy="0"/>
          </a:xfrm>
          <a:prstGeom prst="straightConnector1">
            <a:avLst/>
          </a:prstGeom>
          <a:noFill/>
          <a:ln w="9525" cap="flat" cmpd="sng">
            <a:solidFill>
              <a:srgbClr val="F3F3F3"/>
            </a:solidFill>
            <a:prstDash val="solid"/>
            <a:round/>
            <a:headEnd type="none" w="lg" len="lg"/>
            <a:tailEnd type="none" w="lg" len="lg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name="simple-light-2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781</TotalTime>
  <Words>26</Words>
  <PresentationFormat>Custom</PresentationFormat>
  <Paragraphs>3</Paragraphs>
  <Slides>4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7" baseType="lpstr">
      <vt:lpstr>Arial</vt:lpstr>
      <vt:lpstr>Helvetica Neue</vt:lpstr>
      <vt:lpstr>simple-light-2</vt:lpstr>
      <vt:lpstr>Slide 1</vt:lpstr>
      <vt:lpstr>Slide 2</vt:lpstr>
      <vt:lpstr>Slide 3</vt:lpstr>
      <vt:lpstr>Slide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cp:lastModifiedBy>NITZ</cp:lastModifiedBy>
  <cp:revision>83</cp:revision>
  <dcterms:modified xsi:type="dcterms:W3CDTF">2017-09-21T23:13:24Z</dcterms:modified>
</cp:coreProperties>
</file>