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620000" cy="3990975"/>
  <p:notesSz cx="6858000" cy="9144000"/>
  <p:embeddedFontLst>
    <p:embeddedFont>
      <p:font typeface="Helvetica Neue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2" d="100"/>
          <a:sy n="112" d="100"/>
        </p:scale>
        <p:origin x="-2994" y="-1212"/>
      </p:cViewPr>
      <p:guideLst>
        <p:guide orient="horz" pos="1257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55604" y="685800"/>
            <a:ext cx="65475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0755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55575" y="685800"/>
            <a:ext cx="65468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55604" y="685800"/>
            <a:ext cx="65475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55604" y="685800"/>
            <a:ext cx="65475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55575" y="685800"/>
            <a:ext cx="65468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59756" y="577735"/>
            <a:ext cx="7100400" cy="1592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59750" y="2199071"/>
            <a:ext cx="7100400" cy="615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59750" y="858271"/>
            <a:ext cx="7100400" cy="152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59750" y="2445893"/>
            <a:ext cx="7100400" cy="1009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59750" y="1668900"/>
            <a:ext cx="7100400" cy="653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59750" y="345306"/>
            <a:ext cx="7100400" cy="44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59750" y="894235"/>
            <a:ext cx="7100400" cy="26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59750" y="345306"/>
            <a:ext cx="7100400" cy="44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59750" y="894235"/>
            <a:ext cx="3333000" cy="26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027000" y="894235"/>
            <a:ext cx="3333000" cy="26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59750" y="345306"/>
            <a:ext cx="7100400" cy="44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59750" y="431104"/>
            <a:ext cx="2340000" cy="58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59750" y="1078226"/>
            <a:ext cx="2340000" cy="246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08541" y="349283"/>
            <a:ext cx="5306400" cy="3174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10000" y="-96"/>
            <a:ext cx="3810300" cy="3990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1250" y="956852"/>
            <a:ext cx="3370800" cy="1150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1250" y="2174978"/>
            <a:ext cx="3370800" cy="95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16250" y="561828"/>
            <a:ext cx="3197400" cy="2867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59750" y="3282612"/>
            <a:ext cx="4998900" cy="469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59750" y="345306"/>
            <a:ext cx="7100400" cy="44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59750" y="894235"/>
            <a:ext cx="7100400" cy="265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46673" y="1841600"/>
            <a:ext cx="24705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994164"/>
            <a:ext cx="391366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270429" y="1841600"/>
            <a:ext cx="681597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</a:p>
          <a:p>
            <a:endParaRPr lang="en-US" dirty="0"/>
          </a:p>
          <a:p>
            <a:r>
              <a:rPr lang="en-US" dirty="0" smtClean="0"/>
              <a:t>        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" name="Picture 4" descr="Image result for mobo aklan brid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75"/>
            <a:ext cx="7620000" cy="399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19200" y="2986088"/>
            <a:ext cx="33660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© </a:t>
            </a:r>
            <a:r>
              <a:rPr lang="en-US" b="1" dirty="0">
                <a:solidFill>
                  <a:srgbClr val="FF0000"/>
                </a:solidFill>
              </a:rPr>
              <a:t>tripmondo.com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79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 descr="rmn-wav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1550" y="1466850"/>
            <a:ext cx="2838450" cy="252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 descr="rmn-wav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0" y="0"/>
            <a:ext cx="2838450" cy="2524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" name="Shape 61"/>
          <p:cNvCxnSpPr/>
          <p:nvPr/>
        </p:nvCxnSpPr>
        <p:spPr>
          <a:xfrm>
            <a:off x="1603650" y="1731912"/>
            <a:ext cx="44127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2" name="Shape 62"/>
          <p:cNvCxnSpPr/>
          <p:nvPr/>
        </p:nvCxnSpPr>
        <p:spPr>
          <a:xfrm>
            <a:off x="1603625" y="2259062"/>
            <a:ext cx="44127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3" name="Shape 63"/>
          <p:cNvSpPr txBox="1"/>
          <p:nvPr/>
        </p:nvSpPr>
        <p:spPr>
          <a:xfrm>
            <a:off x="1603662" y="1741275"/>
            <a:ext cx="4412700" cy="44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rmn breaking news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79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 descr="rmn-wav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1550" y="1466850"/>
            <a:ext cx="2838450" cy="252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 descr="rmn-wav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0" y="0"/>
            <a:ext cx="2838450" cy="2524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" name="Shape 70"/>
          <p:cNvCxnSpPr/>
          <p:nvPr/>
        </p:nvCxnSpPr>
        <p:spPr>
          <a:xfrm>
            <a:off x="1603650" y="1731912"/>
            <a:ext cx="44127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1" name="Shape 71"/>
          <p:cNvCxnSpPr/>
          <p:nvPr/>
        </p:nvCxnSpPr>
        <p:spPr>
          <a:xfrm>
            <a:off x="1603625" y="2259062"/>
            <a:ext cx="44127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2" name="Shape 72"/>
          <p:cNvSpPr txBox="1"/>
          <p:nvPr/>
        </p:nvSpPr>
        <p:spPr>
          <a:xfrm>
            <a:off x="790799" y="1770650"/>
            <a:ext cx="6016199" cy="44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 can use this for headlines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24" y="-722069"/>
            <a:ext cx="7619999" cy="54024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" name="Shape 78"/>
          <p:cNvCxnSpPr/>
          <p:nvPr/>
        </p:nvCxnSpPr>
        <p:spPr>
          <a:xfrm>
            <a:off x="-2335050" y="3990975"/>
            <a:ext cx="12290100" cy="0"/>
          </a:xfrm>
          <a:prstGeom prst="straightConnector1">
            <a:avLst/>
          </a:prstGeom>
          <a:noFill/>
          <a:ln w="9525" cap="flat" cmpd="sng">
            <a:solidFill>
              <a:srgbClr val="F3F3F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9" name="Shape 79"/>
          <p:cNvCxnSpPr/>
          <p:nvPr/>
        </p:nvCxnSpPr>
        <p:spPr>
          <a:xfrm>
            <a:off x="-2335050" y="50"/>
            <a:ext cx="12290100" cy="0"/>
          </a:xfrm>
          <a:prstGeom prst="straightConnector1">
            <a:avLst/>
          </a:prstGeom>
          <a:noFill/>
          <a:ln w="9525" cap="flat" cmpd="sng">
            <a:solidFill>
              <a:srgbClr val="F3F3F3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3484</TotalTime>
  <Words>15</Words>
  <Application>Microsoft Office PowerPoint</Application>
  <PresentationFormat>Custom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Helvetica Neue</vt:lpstr>
      <vt:lpstr>simple-light-2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DYKR-Newsroom</dc:creator>
  <cp:lastModifiedBy>DYKR-Newsroom</cp:lastModifiedBy>
  <cp:revision>62</cp:revision>
  <dcterms:modified xsi:type="dcterms:W3CDTF">2017-09-09T01:33:13Z</dcterms:modified>
</cp:coreProperties>
</file>