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7697-3B26-4382-8773-31AEC0025BDC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66C7-90C8-4B4B-A3BE-FBD8EDF88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7697-3B26-4382-8773-31AEC0025BDC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66C7-90C8-4B4B-A3BE-FBD8EDF88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7697-3B26-4382-8773-31AEC0025BDC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66C7-90C8-4B4B-A3BE-FBD8EDF88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7697-3B26-4382-8773-31AEC0025BDC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66C7-90C8-4B4B-A3BE-FBD8EDF88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7697-3B26-4382-8773-31AEC0025BDC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66C7-90C8-4B4B-A3BE-FBD8EDF88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7697-3B26-4382-8773-31AEC0025BDC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66C7-90C8-4B4B-A3BE-FBD8EDF88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7697-3B26-4382-8773-31AEC0025BDC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66C7-90C8-4B4B-A3BE-FBD8EDF88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7697-3B26-4382-8773-31AEC0025BDC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66C7-90C8-4B4B-A3BE-FBD8EDF88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7697-3B26-4382-8773-31AEC0025BDC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66C7-90C8-4B4B-A3BE-FBD8EDF88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7697-3B26-4382-8773-31AEC0025BDC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66C7-90C8-4B4B-A3BE-FBD8EDF88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7697-3B26-4382-8773-31AEC0025BDC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66C7-90C8-4B4B-A3BE-FBD8EDF88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87697-3B26-4382-8773-31AEC0025BDC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766C7-90C8-4B4B-A3BE-FBD8EDF88C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1512968943_ex-pbb-housemate-miho-nishida-nagparetoke-new-look-tingn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iFM</dc:creator>
  <cp:lastModifiedBy>iFM</cp:lastModifiedBy>
  <cp:revision>1</cp:revision>
  <dcterms:created xsi:type="dcterms:W3CDTF">2017-12-19T01:05:37Z</dcterms:created>
  <dcterms:modified xsi:type="dcterms:W3CDTF">2017-12-19T01:06:28Z</dcterms:modified>
</cp:coreProperties>
</file>