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0" d="100"/>
          <a:sy n="110" d="100"/>
        </p:scale>
        <p:origin x="128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2F8D-6888-4AFB-B1CF-BF3604A083C1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9B4E-55E6-4A20-A3FE-A6493645F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670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2F8D-6888-4AFB-B1CF-BF3604A083C1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9B4E-55E6-4A20-A3FE-A6493645F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41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2F8D-6888-4AFB-B1CF-BF3604A083C1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9B4E-55E6-4A20-A3FE-A6493645F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335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2F8D-6888-4AFB-B1CF-BF3604A083C1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9B4E-55E6-4A20-A3FE-A6493645F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277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2F8D-6888-4AFB-B1CF-BF3604A083C1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9B4E-55E6-4A20-A3FE-A6493645F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493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2F8D-6888-4AFB-B1CF-BF3604A083C1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9B4E-55E6-4A20-A3FE-A6493645F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635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2F8D-6888-4AFB-B1CF-BF3604A083C1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9B4E-55E6-4A20-A3FE-A6493645F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857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2F8D-6888-4AFB-B1CF-BF3604A083C1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9B4E-55E6-4A20-A3FE-A6493645F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071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2F8D-6888-4AFB-B1CF-BF3604A083C1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9B4E-55E6-4A20-A3FE-A6493645F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00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2F8D-6888-4AFB-B1CF-BF3604A083C1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9B4E-55E6-4A20-A3FE-A6493645F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341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2F8D-6888-4AFB-B1CF-BF3604A083C1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E9B4E-55E6-4A20-A3FE-A6493645F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707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02F8D-6888-4AFB-B1CF-BF3604A083C1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E9B4E-55E6-4A20-A3FE-A6493645F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5661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786346"/>
            <a:ext cx="8991600" cy="2514600"/>
          </a:xfrm>
        </p:spPr>
        <p:txBody>
          <a:bodyPr>
            <a:normAutofit/>
          </a:bodyPr>
          <a:lstStyle/>
          <a:p>
            <a:pPr lvl="1"/>
            <a:r>
              <a:rPr lang="en-US" sz="8000" dirty="0" smtClean="0">
                <a:solidFill>
                  <a:srgbClr val="FFFF00"/>
                </a:solidFill>
                <a:latin typeface="Bernard MT Condensed" panose="02050806060905020404" pitchFamily="18" charset="0"/>
              </a:rPr>
              <a:t>POLICE REPORT</a:t>
            </a:r>
            <a:endParaRPr lang="en-US" sz="8000" dirty="0" smtClean="0">
              <a:solidFill>
                <a:srgbClr val="FFFF00"/>
              </a:solidFill>
              <a:latin typeface="Bernard MT Condensed" panose="020508060609050204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1" y="228600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333574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981199"/>
            <a:ext cx="6096000" cy="4771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528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Bernard MT Condensed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DYKR-Newsroom</dc:creator>
  <cp:lastModifiedBy>dykr</cp:lastModifiedBy>
  <cp:revision>27</cp:revision>
  <dcterms:created xsi:type="dcterms:W3CDTF">2016-09-28T10:19:13Z</dcterms:created>
  <dcterms:modified xsi:type="dcterms:W3CDTF">2018-10-22T03:35:03Z</dcterms:modified>
</cp:coreProperties>
</file>