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5E4C6-B16C-4B9C-9A6C-3F75530C5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930F1-102C-48D7-A367-5DEE0F280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D3ED9-436A-480F-8C90-9B2805C4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3BCEF-1D7B-436F-8676-FC96A4CF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803C5-A850-4AD2-ABFC-7B3CE4E4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93AB-9A97-49AD-AE28-C63811C9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AA475-F555-4598-8B85-7D9740503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EC8EA-032D-464D-901A-33F0C91E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68019-D6E9-4ABE-8705-B6E2B68B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17689-7A06-4004-954B-F2AA68A5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2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263076-C03E-4530-BDB5-B1D2DDC98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54EC6-EC0D-40D8-AD6A-5B841614B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A627A-B2F0-47EF-98C1-19119323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E1B5F-E437-41EC-B47F-AF7C09A3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8E4A9-DDCE-46A6-90B0-FB7E34A91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BC296-0913-42B4-827A-E815C7DD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9FA0-701E-4488-BC19-8C35284D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90EDD-7B8C-4379-9FBF-474F8213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4C3BE-934E-4B2C-994E-0E83AD3C0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9DA21-9694-4CC3-B562-35D2041A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9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1725-42B9-4452-8A9D-C7A951A3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A150D-BCD0-4537-A3B4-2DBB9A172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670E-9C04-497A-9B7B-6ABA155E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49627-795A-441D-9DBD-7384B4FEB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8DA3-776B-4C0C-8EBE-C87EB811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1120-C880-4E99-9761-BA3CA8C98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0AE6-C1DD-4B0F-986E-3FB9BEBD5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B380E-1091-47A6-A589-6B349A4A2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DF479-DE14-45A6-B217-B6E02AC2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944A0-944D-4AB8-ABB6-1E0BB26B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BBD92-077D-40DB-BF0D-1F573600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3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06CE-52CB-4F1B-881F-AEF3F8DC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21293-CDCA-4272-861B-E0F8030D9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E2780-9E7B-4E87-AE6C-F0DD415D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B7028A-704A-47C3-BF35-329D4711E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A0A6C-5155-4FBD-BB80-6EF057951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0DA34-2260-4AB4-904D-4FF921FF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F8C17-7262-4443-BCF9-D2094DB6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CAB94-E336-48C2-A37F-9BF42C5D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3DE1-0B4D-4382-9252-39D4C215E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3FB6C1-C6B5-4B77-A1BB-7AB9EAE1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4FC01-1091-4DAC-948B-E8938E9B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58723-961E-4617-BB7E-806FE447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2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80088-C5C3-4063-9358-ED18375D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765CD-61E4-4D64-AB8F-E472366C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61A69-1F1F-4C40-AE69-0976A0EB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5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6681-D481-4CB1-AB8B-0B1ED2A4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4877-A209-4FEB-9706-A7B1F3C9A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D22B0-E14F-411A-88C2-4DC29371B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4CFAE-96C5-4367-A5B8-FB41D34A5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4714F-CD0D-4E7C-971C-AD25FC13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C535C-5415-4F01-8552-B4F034F6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AD06-87C2-4358-B364-3DCA5A77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1719B-64F7-44FE-B25C-DCE7D55FD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60982-69DA-4345-B231-694B102FC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75ADC-1048-46AB-897F-7AD63883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BC332-0884-404D-809C-7F17ABEC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A6647-5E82-417F-9AFF-05BD8F24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6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BEE14-6494-4EAF-BD09-CDAF0A39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FA1DB-78F7-494E-BDA5-E9CB4CF5F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BFDFB-7F54-422C-B4D2-05FFB5621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71FF-5223-4292-B328-579670860854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71128-F18D-4367-8EFB-A65A51290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E340-3ACC-4FEB-B79B-7C56C822A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58A9F-A27A-414B-BE63-789CFADEA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1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668F1-B43E-4E4B-B9B4-9CD232E025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492A0-51F6-45C3-B784-B1BD8738C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39458D-6C32-455F-ACFF-9491D6FC6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770"/>
            <a:ext cx="6033078" cy="46920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F80184-BBB0-4393-B2A2-5C9DA2022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078" y="565770"/>
            <a:ext cx="6158921" cy="469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8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NewsRoom2</dc:creator>
  <cp:lastModifiedBy>NewsRoom2</cp:lastModifiedBy>
  <cp:revision>1</cp:revision>
  <dcterms:created xsi:type="dcterms:W3CDTF">2020-10-30T02:22:23Z</dcterms:created>
  <dcterms:modified xsi:type="dcterms:W3CDTF">2020-10-30T02:22:57Z</dcterms:modified>
</cp:coreProperties>
</file>